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448" r:id="rId5"/>
    <p:sldId id="2477" r:id="rId6"/>
    <p:sldId id="2478" r:id="rId7"/>
    <p:sldId id="2479" r:id="rId8"/>
    <p:sldId id="245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3/20/2022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3/20/2022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521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What roles are </a:t>
            </a:r>
            <a:r>
              <a:rPr lang="en-US" cap="none"/>
              <a:t>Challengers playing?</a:t>
            </a:r>
            <a:endParaRPr lang="en-US" cap="none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 err="1"/>
              <a:t>LoL</a:t>
            </a:r>
            <a:r>
              <a:rPr lang="en-US" sz="1800" b="1" i="1" dirty="0"/>
              <a:t> Challenger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4671" y="391735"/>
            <a:ext cx="6217329" cy="1435947"/>
          </a:xfrm>
        </p:spPr>
        <p:txBody>
          <a:bodyPr/>
          <a:lstStyle/>
          <a:p>
            <a:pPr algn="ctr"/>
            <a:r>
              <a:rPr lang="en-US" sz="3600" b="1" dirty="0"/>
              <a:t>Want to Learn more?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1827683"/>
            <a:ext cx="5940467" cy="4050080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200" dirty="0"/>
          </a:p>
          <a:p>
            <a:pPr marL="0" indent="0">
              <a:lnSpc>
                <a:spcPct val="100000"/>
              </a:lnSpc>
              <a:buNone/>
            </a:pPr>
            <a:endParaRPr lang="en-US" sz="2400" b="1" dirty="0">
              <a:solidFill>
                <a:srgbClr val="0070C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0070C0"/>
                </a:solidFill>
              </a:rPr>
              <a:t>riot-api-bootcamp.thinkific.com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034DC13-4CA6-4DDF-96D6-2C1F3CD50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B83855D-F0F4-42E8-9047-A13022476C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41" name="Freeform 44">
              <a:extLst>
                <a:ext uri="{FF2B5EF4-FFF2-40B4-BE49-F238E27FC236}">
                  <a16:creationId xmlns:a16="http://schemas.microsoft.com/office/drawing/2014/main" id="{0414264F-D724-4E21-BE52-4728290DE8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5">
              <a:extLst>
                <a:ext uri="{FF2B5EF4-FFF2-40B4-BE49-F238E27FC236}">
                  <a16:creationId xmlns:a16="http://schemas.microsoft.com/office/drawing/2014/main" id="{46C077DA-0626-4B9E-9211-446361F61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6">
              <a:extLst>
                <a:ext uri="{FF2B5EF4-FFF2-40B4-BE49-F238E27FC236}">
                  <a16:creationId xmlns:a16="http://schemas.microsoft.com/office/drawing/2014/main" id="{DD1DA1AE-C234-4948-AA7F-F7EBB9FE7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23A78588-E013-48A0-A140-E6C9A4F38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44">
              <a:extLst>
                <a:ext uri="{FF2B5EF4-FFF2-40B4-BE49-F238E27FC236}">
                  <a16:creationId xmlns:a16="http://schemas.microsoft.com/office/drawing/2014/main" id="{76C9A9D1-F5E1-4455-80F2-5E0DF4256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000" spc="300" dirty="0">
                <a:solidFill>
                  <a:srgbClr val="FFFFFF"/>
                </a:solidFill>
              </a:rPr>
              <a:t>An even distribution?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1D0469-3519-4E70-ADAB-186B80233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639" y="2773094"/>
            <a:ext cx="2650372" cy="10601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2967A1-EED6-434A-AA74-AB0250AD6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4516" y="3564590"/>
            <a:ext cx="3733539" cy="27505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52E2F7-3B21-4626-BD98-7C332F42EB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0421" y="4272754"/>
            <a:ext cx="2626504" cy="1634269"/>
          </a:xfrm>
          <a:prstGeom prst="rect">
            <a:avLst/>
          </a:prstGeom>
        </p:spPr>
      </p:pic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C049B342-EF56-43D3-AFA0-7C51D1C387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9829" y="542904"/>
            <a:ext cx="3456304" cy="2574947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624" y="6382512"/>
            <a:ext cx="685800" cy="320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8C2E478F-E849-4A8C-AF1F-CBCC78A7CBFA}" type="slidenum">
              <a:rPr lang="en-US" sz="1000"/>
              <a:pPr>
                <a:spcAft>
                  <a:spcPts val="600"/>
                </a:spcAft>
                <a:defRPr/>
              </a:pPr>
              <a:t>3</a:t>
            </a:fld>
            <a:endParaRPr lang="en-US" sz="100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4523399-A71B-498C-B11F-5AE867317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2645" y="2308907"/>
            <a:ext cx="3674957" cy="3789288"/>
          </a:xfrm>
        </p:spPr>
        <p:txBody>
          <a:bodyPr/>
          <a:lstStyle/>
          <a:p>
            <a:r>
              <a:rPr lang="en-US" dirty="0"/>
              <a:t>If all lanes were played equally, they would each be at 20%</a:t>
            </a:r>
          </a:p>
          <a:p>
            <a:r>
              <a:rPr lang="en-US" dirty="0"/>
              <a:t>A higher representation of a role would also have a higher win-rate since the challenger ladder is a leaderboard</a:t>
            </a:r>
          </a:p>
          <a:p>
            <a:endParaRPr lang="en-US" b="1" i="1" dirty="0"/>
          </a:p>
          <a:p>
            <a:r>
              <a:rPr lang="en-US" b="1" i="1" dirty="0"/>
              <a:t>TLDR: For NA Challenger, Support is the most represented and Top is the least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888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89524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800" kern="1200" spc="3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Let’s code this!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9551BB8-4060-4A0C-8AA0-7B65E771FBDA}"/>
              </a:ext>
            </a:extLst>
          </p:cNvPr>
          <p:cNvSpPr txBox="1">
            <a:spLocks/>
          </p:cNvSpPr>
          <p:nvPr/>
        </p:nvSpPr>
        <p:spPr>
          <a:xfrm>
            <a:off x="1136429" y="2278173"/>
            <a:ext cx="7545932" cy="3450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400" b="1" dirty="0"/>
              <a:t>What we will need from the Riot API:</a:t>
            </a:r>
          </a:p>
          <a:p>
            <a:pPr marL="0">
              <a:lnSpc>
                <a:spcPct val="90000"/>
              </a:lnSpc>
            </a:pPr>
            <a:r>
              <a:rPr lang="en-US" sz="2400" dirty="0"/>
              <a:t>Challenger player list [</a:t>
            </a:r>
            <a:r>
              <a:rPr lang="en-US" sz="2400" i="1" dirty="0"/>
              <a:t>Riot API Bootcamp Project #5</a:t>
            </a:r>
            <a:r>
              <a:rPr lang="en-US" sz="2400" dirty="0"/>
              <a:t>]</a:t>
            </a:r>
          </a:p>
          <a:p>
            <a:pPr marL="0">
              <a:lnSpc>
                <a:spcPct val="90000"/>
              </a:lnSpc>
            </a:pPr>
            <a:r>
              <a:rPr lang="en-US" sz="2400" strike="sngStrike" dirty="0"/>
              <a:t>Most recent match data [</a:t>
            </a:r>
            <a:r>
              <a:rPr lang="en-US" sz="2400" i="1" strike="sngStrike" dirty="0"/>
              <a:t>Riot API Bootcamp Project #4</a:t>
            </a:r>
            <a:r>
              <a:rPr lang="en-US" sz="2400" strike="sngStrike" dirty="0"/>
              <a:t>]</a:t>
            </a:r>
          </a:p>
          <a:p>
            <a:pPr marL="0">
              <a:lnSpc>
                <a:spcPct val="90000"/>
              </a:lnSpc>
            </a:pPr>
            <a:r>
              <a:rPr lang="en-US" sz="2400" strike="sngStrike" dirty="0"/>
              <a:t>Role/Lane in each match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346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rgbClr val="00B7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CEC66E93-9DB4-462D-8558-2F7285C222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09" t="-3024" r="32367" b="34255"/>
          <a:stretch/>
        </p:blipFill>
        <p:spPr>
          <a:xfrm>
            <a:off x="9366792" y="2857501"/>
            <a:ext cx="1237388" cy="1142998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41428" y="6356350"/>
            <a:ext cx="10123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961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223684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None/>
              <a:defRPr/>
            </a:pPr>
            <a:r>
              <a:rPr lang="en-US" b="1" dirty="0">
                <a:solidFill>
                  <a:srgbClr val="0070C0"/>
                </a:solidFill>
              </a:rPr>
              <a:t>riot-api-bootcamp.thinkific.com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116316" y="5541585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759</TotalTime>
  <Words>224</Words>
  <Application>Microsoft Office PowerPoint</Application>
  <PresentationFormat>Widescreen</PresentationFormat>
  <Paragraphs>33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Wingdings</vt:lpstr>
      <vt:lpstr>Office Theme</vt:lpstr>
      <vt:lpstr>What roles are Challengers playing?</vt:lpstr>
      <vt:lpstr>Want to Learn more?</vt:lpstr>
      <vt:lpstr>An even distribution?</vt:lpstr>
      <vt:lpstr>Let’s code this!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63</cp:revision>
  <dcterms:created xsi:type="dcterms:W3CDTF">2020-12-14T19:35:28Z</dcterms:created>
  <dcterms:modified xsi:type="dcterms:W3CDTF">2022-03-20T22:31:57Z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